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2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B1C6D7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559" y="726167"/>
            <a:ext cx="8964612" cy="5261671"/>
          </a:xfrm>
        </p:spPr>
      </p:pic>
    </p:spTree>
    <p:extLst>
      <p:ext uri="{BB962C8B-B14F-4D97-AF65-F5344CB8AC3E}">
        <p14:creationId xmlns:p14="http://schemas.microsoft.com/office/powerpoint/2010/main" val="116481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1EC6DB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3938" y="1825625"/>
            <a:ext cx="7602537" cy="4351338"/>
          </a:xfrm>
        </p:spPr>
      </p:pic>
    </p:spTree>
    <p:extLst>
      <p:ext uri="{BB962C8B-B14F-4D97-AF65-F5344CB8AC3E}">
        <p14:creationId xmlns:p14="http://schemas.microsoft.com/office/powerpoint/2010/main" val="2923902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宽屏</PresentationFormat>
  <Paragraphs>2</Paragraphs>
  <Slides>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fawefewaf</vt:lpstr>
      <vt:lpstr>PowerPoint 演示文稿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3</cp:revision>
  <dcterms:created xsi:type="dcterms:W3CDTF">2019-07-11T06:46:57Z</dcterms:created>
  <dcterms:modified xsi:type="dcterms:W3CDTF">2019-07-11T06:48:43Z</dcterms:modified>
</cp:coreProperties>
</file>

<file path=docProps/thumbnail.jpeg>
</file>